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6" r:id="rId3"/>
    <p:sldId id="263" r:id="rId4"/>
    <p:sldId id="257" r:id="rId5"/>
    <p:sldId id="262" r:id="rId6"/>
    <p:sldId id="258" r:id="rId7"/>
    <p:sldId id="259" r:id="rId8"/>
    <p:sldId id="261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6" r:id="rId23"/>
    <p:sldId id="287" r:id="rId24"/>
    <p:sldId id="277" r:id="rId25"/>
    <p:sldId id="289" r:id="rId26"/>
    <p:sldId id="288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303" r:id="rId44"/>
    <p:sldId id="298" r:id="rId45"/>
    <p:sldId id="299" r:id="rId46"/>
    <p:sldId id="300" r:id="rId47"/>
    <p:sldId id="301" r:id="rId48"/>
    <p:sldId id="302" r:id="rId49"/>
    <p:sldId id="304" r:id="rId50"/>
    <p:sldId id="305" r:id="rId5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13"/>
    <p:restoredTop sz="93869"/>
  </p:normalViewPr>
  <p:slideViewPr>
    <p:cSldViewPr snapToGrid="0" snapToObjects="1">
      <p:cViewPr varScale="1">
        <p:scale>
          <a:sx n="56" d="100"/>
          <a:sy n="56" d="100"/>
        </p:scale>
        <p:origin x="20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932B85-E967-C049-A199-52D6BCF99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498B55B-007C-5D40-B72F-DFF672C04C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B32C65-2072-3243-959E-905D67949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4345EA-991A-EA45-8B19-C288D659D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514007-201A-694B-BAFE-7FFFFF15E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7853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0E1609-DB97-314C-8B80-9BE6DA3A5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4E6282-8792-1B4A-B1EC-0514B44840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DB3E0E-AA2A-1546-92B6-06E5874B7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A5E22F-1FE9-714A-91E4-C6EC2CBC1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B6FE97-01A8-3940-8700-B5196C679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384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70582E9-0541-8E4F-B44D-751E082667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E9A2C4-444A-8847-8078-341A574BC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AC2010-96CB-1D44-A31A-5AE1CC8CF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9E4641-8928-7A46-9A1A-B2D453F34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24EF27-E168-2D47-9CF9-33040AEBB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2426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24CDFC-8DAA-814F-874B-6BE78D6C8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382DBC-AB8B-1242-BCE8-C59AE2129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E812D1-D2CD-134A-A670-9495A9EC3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1CAC8E-8B02-394E-B36D-4803B3609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295006-B675-0346-B6C3-178BA28E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9976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41682B-D7A1-404E-ABC1-00EF614DB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BF754D-83BB-8942-A860-35D1E1A6D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AC0DE4-C5C5-8541-9A65-BC745A782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91E4BB-6355-6244-85C9-BFC69C406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C53E36-BE4B-4B43-A1FF-5228EABA2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2040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CFDE7A-0C2C-484E-880A-40D2527D4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9BE575-1518-7345-B12A-13A9347C9F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7CB231-14F1-1E48-AF8F-8188102DFE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40C2BE-1CB6-DE43-8417-A02F81DBF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74654D-793E-1B41-AAA6-C39DC3685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BAB34F-C339-524E-A5A8-91C815038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87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1878D3-CED5-5B49-BF61-08106105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9BC600-C940-1540-864D-68A8A8E9F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D8FD32-CAC6-1F46-A57B-E75C1D9AB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82FA80-15FA-CC47-A78E-3E98A9B26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407F825-853A-5744-BDED-F4A763CE66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CF4C67-CFCF-3A49-9916-8923A26A3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2ED91C2-263B-214F-91D8-223694891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FD5DF34-78D6-8B46-AFA8-80F7994F4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3402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F4097F-9AEE-0044-8633-CD2C3618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F4C9923-0364-2D42-8173-BE62EA24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83BC88B-2846-5A45-82F5-48BEB0529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EEF1A47-05A1-C341-8C27-85D324A20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3255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BFED6DF-55A3-7348-9BC8-963192D54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EB275DA-6E6F-7D4B-A4A6-65B44A534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97EC016-9F26-7F44-A591-07FD749F8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1326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8BEEB0-9229-5C41-86D5-98361E87E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C2B601-23B9-384B-BB5F-EAC645EC5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40B37E-C6D6-884F-8226-B4F468B08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D37C94-4CD1-EE4E-A3EF-EFF2FCF1F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42A5A7-0671-CA43-B90E-3C105E91A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F2B1336-33D7-4B44-A19A-11650BEA6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9231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6D2BF8-E96B-AD46-AE4D-00AFDA89B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F01AFD9-0538-A549-B5D9-273FEB8CB5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A0DE2F-5692-FB49-A02B-BA5DB0924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BCCD25-E5F3-B74A-95D7-F031A83B4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52DD34-B0A6-2C4A-8D93-96D1CD446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36F978-EC2E-594A-B8C0-A7819FF77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276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89821CD-B8EB-2540-9A3E-E9335ECE5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0881C1-759D-8448-950E-916AF8268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0145FA-FB2C-074B-A010-8FDC59D9F1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E19FE-B870-7541-A79B-9BF7210BE8D5}" type="datetimeFigureOut">
              <a:rPr kumimoji="1" lang="zh-CN" altLang="en-US" smtClean="0"/>
              <a:t>2021/3/29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C189A5-4400-1C4A-BA61-613E7D0B9D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C25BE6-FEFC-5341-8473-97F73582BF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F35F0-7F58-C24F-B1C2-897FAF1A4C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5537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11" Type="http://schemas.openxmlformats.org/officeDocument/2006/relationships/image" Target="../media/image45.png"/><Relationship Id="rId5" Type="http://schemas.openxmlformats.org/officeDocument/2006/relationships/image" Target="../media/image39.png"/><Relationship Id="rId10" Type="http://schemas.openxmlformats.org/officeDocument/2006/relationships/image" Target="../media/image44.png"/><Relationship Id="rId4" Type="http://schemas.openxmlformats.org/officeDocument/2006/relationships/image" Target="../media/image38.png"/><Relationship Id="rId9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表格&#10;&#10;描述已自动生成">
            <a:extLst>
              <a:ext uri="{FF2B5EF4-FFF2-40B4-BE49-F238E27FC236}">
                <a16:creationId xmlns:a16="http://schemas.microsoft.com/office/drawing/2014/main" id="{ECDB4361-43D5-2148-B5B0-1E4F0ECDA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495300"/>
            <a:ext cx="121666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437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10F1AEF-869E-E84E-9CBA-9E2F75F50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6257829" cy="276150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8131988-F596-3E4F-ACFA-8B35E2523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6611815" cy="316495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8BE4B84-E2E0-E440-8A52-6DA1C0589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7829" y="0"/>
            <a:ext cx="5803900" cy="263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71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3B6410D-6DC3-024D-B009-2BC37D12A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068467" cy="583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29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620D067-216F-1A4F-A6E0-2C364B384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692900" cy="32893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56D60B9-79D2-364F-9B6B-DD8F2337A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8092" y="712177"/>
            <a:ext cx="4165600" cy="14478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E045D67-A52E-214E-957B-D3E04C4E4D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92" y="3363547"/>
            <a:ext cx="6667500" cy="31877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92A5344-5314-E149-B21B-42848A7640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7092" y="3363547"/>
            <a:ext cx="5164504" cy="252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434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A983791-0C6D-7B43-9EFA-134FFD322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600"/>
            <a:ext cx="6794500" cy="33274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B388AE1-DFFA-B247-8435-A7B131C80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3429000"/>
            <a:ext cx="6705600" cy="32258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8BBF6B2-D865-DC4D-A915-2FFB34FCCA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8999" y="3117850"/>
            <a:ext cx="4622800" cy="6223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40D6CC7-08EA-084A-B1A3-69B702418B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8998" y="2553325"/>
            <a:ext cx="4622801" cy="5067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BC94467-13C6-D543-B2E3-6BA2A548C3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0180" y="1926658"/>
            <a:ext cx="4749800" cy="5207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2C4451D-2F6F-8142-A49A-DCA7ABB189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67060" y="1105940"/>
            <a:ext cx="5036040" cy="52788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3494129-C75E-A744-A004-D5AF53C222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67060" y="337225"/>
            <a:ext cx="3975100" cy="6223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228243B-0615-A74C-B34D-BE41843456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67060" y="4064000"/>
            <a:ext cx="40894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381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B67DF32-E187-8548-9828-410F5057D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450" y="1797050"/>
            <a:ext cx="67691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276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5A40EC8-016B-834F-B51A-EE3BDC74A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123"/>
            <a:ext cx="11477582" cy="512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250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4746694-726F-5941-9B89-53E28520B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769100" cy="32639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8D1BAA1-F5C4-5746-950F-170F85C87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12" y="3594101"/>
            <a:ext cx="67437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66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90567D7-3043-E14A-8D09-988431CE8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718300" cy="33147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6BEA53F-927A-C84A-9AC3-93C923504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300" y="651852"/>
            <a:ext cx="5157613" cy="2010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872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5D04D23-D707-A84F-84AC-0D38054DA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49" y="447430"/>
            <a:ext cx="11507575" cy="440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8068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3015282-BF06-7346-B139-6DF2B9E97FFB}"/>
              </a:ext>
            </a:extLst>
          </p:cNvPr>
          <p:cNvSpPr txBox="1"/>
          <p:nvPr/>
        </p:nvSpPr>
        <p:spPr>
          <a:xfrm>
            <a:off x="1807806" y="492370"/>
            <a:ext cx="85763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dirty="0"/>
              <a:t>lec4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simple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linear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regression</a:t>
            </a:r>
            <a:endParaRPr kumimoji="1" lang="zh-CN" altLang="en-US" sz="5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7B81B0C-CBF0-084D-BCA5-D309E439A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080" y="1796073"/>
            <a:ext cx="54991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74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DF3525B9-650C-3940-B9F6-030CDBB96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5040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1348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35BC961-F6A2-7E48-81B1-CD5008BA8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404" y="1003300"/>
            <a:ext cx="93091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744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C1BA8313-C42C-6F4F-85C3-08034CE55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99600" cy="46228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5E9BA1A-C730-0A48-90BE-EAE1ACA8F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0088" y="1168400"/>
            <a:ext cx="3416300" cy="1143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33B1F8F-8462-6749-9CEE-480C8B6A93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622800"/>
            <a:ext cx="53467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5994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A8AB162-F2E8-D044-A578-12C87A799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84800" cy="11938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B875AB8-9A34-7642-A3FD-A44AE53C3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400" y="1176215"/>
            <a:ext cx="5410200" cy="11176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646C380-A459-C04B-B3BD-598ED4E08A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93815"/>
            <a:ext cx="4038600" cy="10287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D4BF86A-AE5F-C243-BA2D-C001410A7C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38" y="4449882"/>
            <a:ext cx="4991100" cy="1079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62A8911-9B6F-5B48-8DAF-C7B714455C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5400" y="3297898"/>
            <a:ext cx="2590800" cy="1143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EEE80BE-4D27-3B43-8561-00EB2C3D73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9402" y="50800"/>
            <a:ext cx="6743700" cy="2286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092C520-C5DE-6047-87EF-C44C22A4A4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60236" y="2286148"/>
            <a:ext cx="3231848" cy="24048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8494C73-A024-AB47-AF3E-1611FC76DEC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06059" y="2313156"/>
            <a:ext cx="2804161" cy="218440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DFBFB62-3CD8-FC4A-B36A-9C4E2466A6C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65725" y="4725865"/>
            <a:ext cx="4978400" cy="20447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F4EEDE2-F3FE-514A-9FE9-63BDB583D96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238" y="5529382"/>
            <a:ext cx="36703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464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10A9C46-F418-BB4B-A59A-BDCD04F25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2688"/>
            <a:ext cx="7484361" cy="370205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4C44E7B-0656-E745-A5D7-7BBF4401D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88"/>
            <a:ext cx="4991100" cy="10795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43FA79B-02A9-8A49-BB93-05FF77D50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876312"/>
            <a:ext cx="4102100" cy="19685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A8166FF-3B82-FF4F-AF01-B321089469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8403" y="0"/>
            <a:ext cx="6283597" cy="314591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7424F8C-4D26-EA48-BDF8-CFAAAE2418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502" y="4717562"/>
            <a:ext cx="81788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8557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56874A6-0F1E-ED43-A6EE-2146BE659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245600" cy="26162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688CA89-D62B-524F-901E-176393AA2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16200"/>
            <a:ext cx="7670800" cy="20701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87ED499-485C-5F4E-A26A-31313A96DF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39885"/>
            <a:ext cx="5330092" cy="211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9214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5193B60-3B31-2C48-AACA-D6DF9ED29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8700"/>
            <a:ext cx="5609491" cy="17848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2E09BB4-4BC7-B348-8B36-101AFCB27CF7}"/>
              </a:ext>
            </a:extLst>
          </p:cNvPr>
          <p:cNvSpPr txBox="1"/>
          <p:nvPr/>
        </p:nvSpPr>
        <p:spPr>
          <a:xfrm>
            <a:off x="1570892" y="187569"/>
            <a:ext cx="1208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rgbClr val="FF0000"/>
                </a:solidFill>
              </a:rPr>
              <a:t>Good</a:t>
            </a:r>
            <a:endParaRPr kumimoji="1" lang="zh-CN" altLang="en-US" sz="3200" b="1" dirty="0">
              <a:solidFill>
                <a:srgbClr val="FF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CA5B93-00B9-5947-BBF8-41111AF1A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008" y="1112410"/>
            <a:ext cx="4475807" cy="183195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ADC7A1A-B933-8245-BE89-2C074FF3C298}"/>
              </a:ext>
            </a:extLst>
          </p:cNvPr>
          <p:cNvSpPr txBox="1"/>
          <p:nvPr/>
        </p:nvSpPr>
        <p:spPr>
          <a:xfrm>
            <a:off x="8499230" y="187568"/>
            <a:ext cx="8947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rgbClr val="FF0000"/>
                </a:solidFill>
              </a:rPr>
              <a:t>Bad</a:t>
            </a:r>
            <a:endParaRPr kumimoji="1" lang="zh-CN" altLang="en-US" sz="3200" b="1" dirty="0">
              <a:solidFill>
                <a:srgbClr val="FF0000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C3A3AFA-9F0B-764F-B9EB-8DEE535BC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8008" y="2896783"/>
            <a:ext cx="5284745" cy="17928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8D48E36-C463-3D42-B76D-24B26FC98E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0316" y="5073628"/>
            <a:ext cx="4698608" cy="1782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E8B9F81-D406-F940-9C00-538E81FE85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822" y="3765810"/>
            <a:ext cx="5481635" cy="2063489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94B68EA4-CE33-8D42-81B3-A20472F69B7A}"/>
              </a:ext>
            </a:extLst>
          </p:cNvPr>
          <p:cNvSpPr/>
          <p:nvPr/>
        </p:nvSpPr>
        <p:spPr>
          <a:xfrm>
            <a:off x="0" y="0"/>
            <a:ext cx="5609491" cy="28967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51AB5A6-9622-F940-91DE-02940808EDA9}"/>
              </a:ext>
            </a:extLst>
          </p:cNvPr>
          <p:cNvSpPr/>
          <p:nvPr/>
        </p:nvSpPr>
        <p:spPr>
          <a:xfrm>
            <a:off x="2175384" y="3444456"/>
            <a:ext cx="2189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latin typeface="CMSS12"/>
              </a:rPr>
              <a:t>Violation of Linearity </a:t>
            </a:r>
            <a:endParaRPr lang="en" altLang="zh-CN" dirty="0">
              <a:effectLst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4F84A91-7ADD-5941-8F54-02F4F2F1AD90}"/>
              </a:ext>
            </a:extLst>
          </p:cNvPr>
          <p:cNvSpPr txBox="1"/>
          <p:nvPr/>
        </p:nvSpPr>
        <p:spPr>
          <a:xfrm>
            <a:off x="8941453" y="4612888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outlier</a:t>
            </a:r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4ED484B-A956-534C-9914-91EAEB67E367}"/>
              </a:ext>
            </a:extLst>
          </p:cNvPr>
          <p:cNvSpPr txBox="1"/>
          <p:nvPr/>
        </p:nvSpPr>
        <p:spPr>
          <a:xfrm>
            <a:off x="8208079" y="2831382"/>
            <a:ext cx="2284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violation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normality</a:t>
            </a:r>
            <a:endParaRPr kumimoji="1"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A3B15DF-DD83-1342-B6BD-178FBE3A38FB}"/>
              </a:ext>
            </a:extLst>
          </p:cNvPr>
          <p:cNvSpPr txBox="1"/>
          <p:nvPr/>
        </p:nvSpPr>
        <p:spPr>
          <a:xfrm>
            <a:off x="7417366" y="679085"/>
            <a:ext cx="308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violation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constant</a:t>
            </a:r>
            <a:r>
              <a:rPr kumimoji="1" lang="zh-CN" altLang="en-US" dirty="0"/>
              <a:t> </a:t>
            </a:r>
            <a:r>
              <a:rPr kumimoji="1" lang="en-US" altLang="zh-CN" dirty="0"/>
              <a:t>variance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99604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ACAB943-B070-5B49-9B2C-D7405A3E9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15754" cy="409521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4ABB1C6-92EF-6142-A32B-FEDAC5FE8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60" y="4632960"/>
            <a:ext cx="4597400" cy="17272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5D45B03-2C77-724A-8934-80107E5A5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5020" y="4636296"/>
            <a:ext cx="5571490" cy="198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3162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5FFCC3-2B68-F947-96D6-FCEBEAE68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20862" cy="26524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B120D63-9F69-0B4D-A071-3BB184230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862" y="-1"/>
            <a:ext cx="6166338" cy="273270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46326A9-6759-C749-AB7A-93A00F542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9015" y="3048000"/>
            <a:ext cx="7328524" cy="380999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CC95DFE-A300-0841-9CAF-A2195A2A48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429000"/>
            <a:ext cx="4584700" cy="239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939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CD6FB8D-4709-B54D-9E0D-CC013AF49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650" y="1028700"/>
            <a:ext cx="99187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03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BBCEB42-83AD-F34F-B445-E51A58451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-1"/>
            <a:ext cx="8862647" cy="401532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1C5B8E1-3868-6F42-93D8-6E4E6E992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1354" y="3271742"/>
            <a:ext cx="4290646" cy="150891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7F5E782-C54A-B045-BC2C-48D04B1AD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622" y="4759568"/>
            <a:ext cx="4592378" cy="209843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2B3F4FD-E133-1441-94FC-28B194BBC4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8183" y="-64479"/>
            <a:ext cx="3736234" cy="245012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7817631-38FD-624E-B09C-C0500BFDCB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3827490"/>
            <a:ext cx="7452781" cy="285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849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B2F92B6-AB7B-4748-AFEB-C0A7E0BDAA9A}"/>
              </a:ext>
            </a:extLst>
          </p:cNvPr>
          <p:cNvSpPr txBox="1"/>
          <p:nvPr/>
        </p:nvSpPr>
        <p:spPr>
          <a:xfrm>
            <a:off x="1524000" y="677333"/>
            <a:ext cx="58528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b="1" dirty="0"/>
              <a:t>Lec2</a:t>
            </a:r>
            <a:r>
              <a:rPr kumimoji="1" lang="zh-CN" altLang="en-US" sz="4000" b="1" dirty="0"/>
              <a:t> </a:t>
            </a:r>
            <a:r>
              <a:rPr kumimoji="1" lang="en-US" altLang="zh-CN" sz="4000" b="1" dirty="0"/>
              <a:t>statistical</a:t>
            </a:r>
            <a:r>
              <a:rPr kumimoji="1" lang="zh-CN" altLang="en-US" sz="4000" b="1" dirty="0"/>
              <a:t> </a:t>
            </a:r>
            <a:r>
              <a:rPr kumimoji="1" lang="en-US" altLang="zh-CN" sz="4000" b="1" dirty="0"/>
              <a:t>inference</a:t>
            </a:r>
            <a:endParaRPr kumimoji="1"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7432981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3F6CB77-465A-5243-AFC2-F11E69A03FD2}"/>
              </a:ext>
            </a:extLst>
          </p:cNvPr>
          <p:cNvSpPr txBox="1"/>
          <p:nvPr/>
        </p:nvSpPr>
        <p:spPr>
          <a:xfrm>
            <a:off x="673682" y="297180"/>
            <a:ext cx="108446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b="1" dirty="0"/>
              <a:t>Lec5</a:t>
            </a:r>
            <a:r>
              <a:rPr kumimoji="1" lang="zh-CN" altLang="en-US" sz="6000" b="1" dirty="0"/>
              <a:t> </a:t>
            </a:r>
            <a:r>
              <a:rPr kumimoji="1" lang="en-US" altLang="zh-CN" sz="6000" b="1" dirty="0"/>
              <a:t>multiple</a:t>
            </a:r>
            <a:r>
              <a:rPr kumimoji="1" lang="zh-CN" altLang="en-US" sz="6000" b="1" dirty="0"/>
              <a:t> </a:t>
            </a:r>
            <a:r>
              <a:rPr kumimoji="1" lang="en-US" altLang="zh-CN" sz="6000" b="1" dirty="0"/>
              <a:t>linear</a:t>
            </a:r>
            <a:r>
              <a:rPr kumimoji="1" lang="zh-CN" altLang="en-US" sz="6000" b="1" dirty="0"/>
              <a:t> </a:t>
            </a:r>
            <a:r>
              <a:rPr kumimoji="1" lang="en-US" altLang="zh-CN" sz="6000" b="1" dirty="0"/>
              <a:t>regression</a:t>
            </a:r>
            <a:endParaRPr kumimoji="1" lang="zh-CN" altLang="en-US" sz="60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2F7C226-8905-5D4E-BABE-C6DAF34FA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82" y="1841500"/>
            <a:ext cx="4203700" cy="3175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9A88360-9816-DC49-894D-60D4054C2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617" y="2260600"/>
            <a:ext cx="64897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6137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A91E808-44D3-B745-9E5E-8DD71C558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03312"/>
            <a:ext cx="7986023" cy="150876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0E2FCCB-349D-A242-ADE8-CD45A4B53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7986022" cy="170331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2A09BDF-F9D9-4C4B-AFEF-CF40436097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60" y="3406624"/>
            <a:ext cx="67310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4134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B62871A-2BAA-1048-BF22-EA54EBA6B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619" y="748030"/>
            <a:ext cx="9011641" cy="188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5540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75ED240-EDAE-1C49-89A6-DF233305E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" y="380999"/>
            <a:ext cx="6347460" cy="312490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3BC30AF-4CC3-BE4D-A667-29605B1E9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6580" y="679450"/>
            <a:ext cx="2298700" cy="9271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2F1976C-CF11-924A-BA3B-79D56A081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932496"/>
            <a:ext cx="6178460" cy="219398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A59632A-11F5-4F4C-920B-0094E55423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6580" y="1606550"/>
            <a:ext cx="2362200" cy="889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E0FE91F-4DAC-274F-9FB8-5F2BEB69D1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6580" y="2405096"/>
            <a:ext cx="3924300" cy="12827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273BDE-BDB1-5E4D-BD5B-2493ED8685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2080" y="4289910"/>
            <a:ext cx="5486400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941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30FC9DB-C958-DD46-A582-4E40E206A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126980" cy="512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0511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E8614C6-E47B-0E4F-A84E-923733572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756400" cy="3175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0912C61-972C-194C-8ECD-8DD63196A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400" y="891539"/>
            <a:ext cx="4536440" cy="370282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49D0E56-5897-D645-82E3-23307F45F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" y="3429000"/>
            <a:ext cx="66548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5787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D536E89-FCAD-4843-81BB-3CE43C120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909560" cy="316382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C986823-162D-1E49-8E5F-034463F30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7703820" cy="343590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222EFF7-FA55-AA43-B86F-D43C403B8E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9560" y="634439"/>
            <a:ext cx="3840480" cy="295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7185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1A8F257-EB92-D44A-9911-39EB41E89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19" y="769619"/>
            <a:ext cx="11340829" cy="531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8536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1530B17-02CB-9947-99BA-31ED489ED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603110" cy="532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8608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68B721D-C809-474D-B5C8-D52FD24B3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952713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973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描述已自动生成">
            <a:extLst>
              <a:ext uri="{FF2B5EF4-FFF2-40B4-BE49-F238E27FC236}">
                <a16:creationId xmlns:a16="http://schemas.microsoft.com/office/drawing/2014/main" id="{64C2550F-A428-4E43-A2FF-0EE769F27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7756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5222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6767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25767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3684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68151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94012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29259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6471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30430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56126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898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54938BF-41B1-5449-93DD-7C191309A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2232321" cy="596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9475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538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2FCDF6B-3DCC-F14B-8D0B-BA353AEA4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50960" cy="619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466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表格&#10;&#10;描述已自动生成">
            <a:extLst>
              <a:ext uri="{FF2B5EF4-FFF2-40B4-BE49-F238E27FC236}">
                <a16:creationId xmlns:a16="http://schemas.microsoft.com/office/drawing/2014/main" id="{4434D046-C050-9C48-A210-159402486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24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473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日程表&#10;&#10;低可信度描述已自动生成">
            <a:extLst>
              <a:ext uri="{FF2B5EF4-FFF2-40B4-BE49-F238E27FC236}">
                <a16:creationId xmlns:a16="http://schemas.microsoft.com/office/drawing/2014/main" id="{11D71AFE-4943-BA40-837B-F298ECBEB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2158807" cy="616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18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B2F92B6-AB7B-4748-AFEB-C0A7E0BDAA9A}"/>
              </a:ext>
            </a:extLst>
          </p:cNvPr>
          <p:cNvSpPr txBox="1"/>
          <p:nvPr/>
        </p:nvSpPr>
        <p:spPr>
          <a:xfrm>
            <a:off x="1524000" y="677333"/>
            <a:ext cx="31726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b="1" dirty="0"/>
              <a:t>Lec3</a:t>
            </a:r>
            <a:r>
              <a:rPr kumimoji="1" lang="zh-CN" altLang="en-US" sz="4000" b="1" dirty="0"/>
              <a:t> </a:t>
            </a:r>
            <a:r>
              <a:rPr kumimoji="1" lang="en-US" altLang="zh-CN" sz="4000" b="1" dirty="0"/>
              <a:t>ANOVA</a:t>
            </a:r>
            <a:endParaRPr kumimoji="1"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8707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3153</TotalTime>
  <Words>26</Words>
  <Application>Microsoft Macintosh PowerPoint</Application>
  <PresentationFormat>宽屏</PresentationFormat>
  <Paragraphs>10</Paragraphs>
  <Slides>50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55" baseType="lpstr">
      <vt:lpstr>等线</vt:lpstr>
      <vt:lpstr>等线 Light</vt:lpstr>
      <vt:lpstr>CMSS12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许 文馨</dc:creator>
  <cp:lastModifiedBy>许 文馨</cp:lastModifiedBy>
  <cp:revision>8</cp:revision>
  <dcterms:created xsi:type="dcterms:W3CDTF">2021-03-29T11:05:34Z</dcterms:created>
  <dcterms:modified xsi:type="dcterms:W3CDTF">2021-03-31T15:39:00Z</dcterms:modified>
</cp:coreProperties>
</file>

<file path=docProps/thumbnail.jpeg>
</file>